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BF4FEB-9065-4C86-89DE-EFEF53B5DFB4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83CBE6CA-DB11-4DB3-B4D3-00168165B122}">
      <dgm:prSet phldrT="[Text]"/>
      <dgm:spPr/>
      <dgm:t>
        <a:bodyPr/>
        <a:lstStyle/>
        <a:p>
          <a:r>
            <a:rPr lang="en-IN" dirty="0"/>
            <a:t>SA</a:t>
          </a:r>
        </a:p>
      </dgm:t>
    </dgm:pt>
    <dgm:pt modelId="{70FFC986-10B6-4231-A8AE-CE38A558CE42}" type="parTrans" cxnId="{07C837CC-8DA2-4623-92F6-525104ADDC08}">
      <dgm:prSet/>
      <dgm:spPr/>
      <dgm:t>
        <a:bodyPr/>
        <a:lstStyle/>
        <a:p>
          <a:endParaRPr lang="en-IN"/>
        </a:p>
      </dgm:t>
    </dgm:pt>
    <dgm:pt modelId="{5B499930-60B1-4803-9D08-B95566768DBC}" type="sibTrans" cxnId="{07C837CC-8DA2-4623-92F6-525104ADDC08}">
      <dgm:prSet/>
      <dgm:spPr/>
      <dgm:t>
        <a:bodyPr/>
        <a:lstStyle/>
        <a:p>
          <a:endParaRPr lang="en-IN"/>
        </a:p>
      </dgm:t>
    </dgm:pt>
    <dgm:pt modelId="{4D51DDA8-76AF-437A-A271-650BC614DAF3}">
      <dgm:prSet phldrT="[Text]"/>
      <dgm:spPr/>
      <dgm:t>
        <a:bodyPr/>
        <a:lstStyle/>
        <a:p>
          <a:r>
            <a:rPr lang="en-IN" dirty="0"/>
            <a:t>Installation</a:t>
          </a:r>
        </a:p>
      </dgm:t>
    </dgm:pt>
    <dgm:pt modelId="{CBEE6EE8-4A80-48BF-963D-0BF6E48B5EC3}" type="parTrans" cxnId="{DE3030D7-EAD1-44D4-A49E-3CE7AE22FE9C}">
      <dgm:prSet/>
      <dgm:spPr/>
      <dgm:t>
        <a:bodyPr/>
        <a:lstStyle/>
        <a:p>
          <a:endParaRPr lang="en-IN"/>
        </a:p>
      </dgm:t>
    </dgm:pt>
    <dgm:pt modelId="{A0E53E9D-10D0-4D47-ADA3-218175016B02}" type="sibTrans" cxnId="{DE3030D7-EAD1-44D4-A49E-3CE7AE22FE9C}">
      <dgm:prSet/>
      <dgm:spPr/>
      <dgm:t>
        <a:bodyPr/>
        <a:lstStyle/>
        <a:p>
          <a:endParaRPr lang="en-IN"/>
        </a:p>
      </dgm:t>
    </dgm:pt>
    <dgm:pt modelId="{061E234F-0F53-4D04-B561-36571930A4F5}">
      <dgm:prSet phldrT="[Text]"/>
      <dgm:spPr/>
      <dgm:t>
        <a:bodyPr/>
        <a:lstStyle/>
        <a:p>
          <a:r>
            <a:rPr lang="en-IN" dirty="0"/>
            <a:t>Security Management</a:t>
          </a:r>
        </a:p>
      </dgm:t>
    </dgm:pt>
    <dgm:pt modelId="{CE50FF2F-161E-449E-BEF0-3F342C9D292D}" type="parTrans" cxnId="{1AF85918-C64E-46CB-AE3B-80A68FD81937}">
      <dgm:prSet/>
      <dgm:spPr/>
      <dgm:t>
        <a:bodyPr/>
        <a:lstStyle/>
        <a:p>
          <a:endParaRPr lang="en-IN"/>
        </a:p>
      </dgm:t>
    </dgm:pt>
    <dgm:pt modelId="{54C88332-001A-4988-A469-B8EC46065594}" type="sibTrans" cxnId="{1AF85918-C64E-46CB-AE3B-80A68FD81937}">
      <dgm:prSet/>
      <dgm:spPr/>
      <dgm:t>
        <a:bodyPr/>
        <a:lstStyle/>
        <a:p>
          <a:endParaRPr lang="en-IN"/>
        </a:p>
      </dgm:t>
    </dgm:pt>
    <dgm:pt modelId="{DAA05D2C-C1DF-4CCD-8996-4E465B98F17A}">
      <dgm:prSet phldrT="[Text]"/>
      <dgm:spPr/>
      <dgm:t>
        <a:bodyPr/>
        <a:lstStyle/>
        <a:p>
          <a:r>
            <a:rPr lang="en-IN" dirty="0"/>
            <a:t>User Management</a:t>
          </a:r>
        </a:p>
      </dgm:t>
    </dgm:pt>
    <dgm:pt modelId="{F732AC6B-C3CE-4F98-88FB-26192E41EE17}" type="parTrans" cxnId="{861AF73C-134E-4DC2-9823-CC8E283FAC49}">
      <dgm:prSet/>
      <dgm:spPr/>
      <dgm:t>
        <a:bodyPr/>
        <a:lstStyle/>
        <a:p>
          <a:endParaRPr lang="en-IN"/>
        </a:p>
      </dgm:t>
    </dgm:pt>
    <dgm:pt modelId="{D9BDB008-FBE4-41CF-BC75-8976EB2414B2}" type="sibTrans" cxnId="{861AF73C-134E-4DC2-9823-CC8E283FAC49}">
      <dgm:prSet/>
      <dgm:spPr/>
      <dgm:t>
        <a:bodyPr/>
        <a:lstStyle/>
        <a:p>
          <a:endParaRPr lang="en-IN"/>
        </a:p>
      </dgm:t>
    </dgm:pt>
    <dgm:pt modelId="{56FE3BFA-6795-4AD6-ADE2-8AA4CBDE9CBC}">
      <dgm:prSet phldrT="[Text]"/>
      <dgm:spPr/>
      <dgm:t>
        <a:bodyPr/>
        <a:lstStyle/>
        <a:p>
          <a:r>
            <a:rPr lang="en-IN" dirty="0"/>
            <a:t>Network</a:t>
          </a:r>
        </a:p>
      </dgm:t>
    </dgm:pt>
    <dgm:pt modelId="{51C0EA59-36AF-4C94-BE4F-7E2C45613365}" type="parTrans" cxnId="{0A6BC7FA-E93F-4AAB-8BF7-52D49BAAF6E5}">
      <dgm:prSet/>
      <dgm:spPr/>
      <dgm:t>
        <a:bodyPr/>
        <a:lstStyle/>
        <a:p>
          <a:endParaRPr lang="en-IN"/>
        </a:p>
      </dgm:t>
    </dgm:pt>
    <dgm:pt modelId="{9709C5E2-6A4B-4D32-9423-4E8AFD70BA38}" type="sibTrans" cxnId="{0A6BC7FA-E93F-4AAB-8BF7-52D49BAAF6E5}">
      <dgm:prSet/>
      <dgm:spPr/>
      <dgm:t>
        <a:bodyPr/>
        <a:lstStyle/>
        <a:p>
          <a:endParaRPr lang="en-IN"/>
        </a:p>
      </dgm:t>
    </dgm:pt>
    <dgm:pt modelId="{2B576380-2AC2-4BA6-83EA-AF9A3EF51BD8}">
      <dgm:prSet phldrT="[Text]"/>
      <dgm:spPr/>
      <dgm:t>
        <a:bodyPr/>
        <a:lstStyle/>
        <a:p>
          <a:r>
            <a:rPr lang="en-IN" dirty="0"/>
            <a:t>Backup &amp; Recovery</a:t>
          </a:r>
        </a:p>
      </dgm:t>
    </dgm:pt>
    <dgm:pt modelId="{CEEDE205-56CF-435F-8B88-CEB4BB464729}" type="parTrans" cxnId="{A1DB940D-26F0-47AA-8E07-8A917AE702ED}">
      <dgm:prSet/>
      <dgm:spPr/>
      <dgm:t>
        <a:bodyPr/>
        <a:lstStyle/>
        <a:p>
          <a:endParaRPr lang="en-IN"/>
        </a:p>
      </dgm:t>
    </dgm:pt>
    <dgm:pt modelId="{505B9766-F26D-43F9-BECD-BAE0F93CC636}" type="sibTrans" cxnId="{A1DB940D-26F0-47AA-8E07-8A917AE702ED}">
      <dgm:prSet/>
      <dgm:spPr/>
      <dgm:t>
        <a:bodyPr/>
        <a:lstStyle/>
        <a:p>
          <a:endParaRPr lang="en-IN"/>
        </a:p>
      </dgm:t>
    </dgm:pt>
    <dgm:pt modelId="{6F81A2CF-0AF3-47B6-95A5-2E08D484DAB7}">
      <dgm:prSet phldrT="[Text]"/>
      <dgm:spPr/>
      <dgm:t>
        <a:bodyPr/>
        <a:lstStyle/>
        <a:p>
          <a:r>
            <a:rPr lang="en-IN" dirty="0"/>
            <a:t>Monitoring</a:t>
          </a:r>
        </a:p>
      </dgm:t>
    </dgm:pt>
    <dgm:pt modelId="{C2966B6B-88C3-4D0C-AE30-79EB4B8EE668}" type="parTrans" cxnId="{1F348616-15D6-45B8-A1AF-1F3E9994BA81}">
      <dgm:prSet/>
      <dgm:spPr/>
      <dgm:t>
        <a:bodyPr/>
        <a:lstStyle/>
        <a:p>
          <a:endParaRPr lang="en-IN"/>
        </a:p>
      </dgm:t>
    </dgm:pt>
    <dgm:pt modelId="{987FB412-169D-442B-9A4E-ACD1F5635991}" type="sibTrans" cxnId="{1F348616-15D6-45B8-A1AF-1F3E9994BA81}">
      <dgm:prSet/>
      <dgm:spPr/>
      <dgm:t>
        <a:bodyPr/>
        <a:lstStyle/>
        <a:p>
          <a:endParaRPr lang="en-IN"/>
        </a:p>
      </dgm:t>
    </dgm:pt>
    <dgm:pt modelId="{A371EC27-7E9B-4479-AAF7-D32F04EAF2DB}">
      <dgm:prSet phldrT="[Text]"/>
      <dgm:spPr/>
      <dgm:t>
        <a:bodyPr/>
        <a:lstStyle/>
        <a:p>
          <a:r>
            <a:rPr lang="en-IN" dirty="0"/>
            <a:t>Documentation</a:t>
          </a:r>
        </a:p>
      </dgm:t>
    </dgm:pt>
    <dgm:pt modelId="{2F7FA9F9-DDA0-424C-A589-085FAED314DA}" type="parTrans" cxnId="{AD0F0317-1389-4FFF-8BB9-F4A739F702C6}">
      <dgm:prSet/>
      <dgm:spPr/>
      <dgm:t>
        <a:bodyPr/>
        <a:lstStyle/>
        <a:p>
          <a:endParaRPr lang="en-IN"/>
        </a:p>
      </dgm:t>
    </dgm:pt>
    <dgm:pt modelId="{9A80D42F-0C48-4E15-9D34-26ECCCE176B2}" type="sibTrans" cxnId="{AD0F0317-1389-4FFF-8BB9-F4A739F702C6}">
      <dgm:prSet/>
      <dgm:spPr/>
      <dgm:t>
        <a:bodyPr/>
        <a:lstStyle/>
        <a:p>
          <a:endParaRPr lang="en-IN"/>
        </a:p>
      </dgm:t>
    </dgm:pt>
    <dgm:pt modelId="{780FB79F-1734-4D6E-93F6-7DC84EE39661}">
      <dgm:prSet phldrT="[Text]"/>
      <dgm:spPr/>
      <dgm:t>
        <a:bodyPr/>
        <a:lstStyle/>
        <a:p>
          <a:r>
            <a:rPr lang="en-IN" dirty="0"/>
            <a:t>Training</a:t>
          </a:r>
        </a:p>
      </dgm:t>
    </dgm:pt>
    <dgm:pt modelId="{547D6872-1F77-4BD9-8995-FDDBF9320C9C}" type="parTrans" cxnId="{0732A782-9BD3-475E-8021-91AEDF18D5F5}">
      <dgm:prSet/>
      <dgm:spPr/>
      <dgm:t>
        <a:bodyPr/>
        <a:lstStyle/>
        <a:p>
          <a:endParaRPr lang="en-IN"/>
        </a:p>
      </dgm:t>
    </dgm:pt>
    <dgm:pt modelId="{4DE47651-2F48-4AAD-B617-D641D2C55F85}" type="sibTrans" cxnId="{0732A782-9BD3-475E-8021-91AEDF18D5F5}">
      <dgm:prSet/>
      <dgm:spPr/>
      <dgm:t>
        <a:bodyPr/>
        <a:lstStyle/>
        <a:p>
          <a:endParaRPr lang="en-IN"/>
        </a:p>
      </dgm:t>
    </dgm:pt>
    <dgm:pt modelId="{4D276061-6499-4744-B7B8-CB2C0C7CC6E4}">
      <dgm:prSet phldrT="[Text]"/>
      <dgm:spPr/>
      <dgm:t>
        <a:bodyPr/>
        <a:lstStyle/>
        <a:p>
          <a:r>
            <a:rPr lang="en-IN" dirty="0"/>
            <a:t>Planning</a:t>
          </a:r>
        </a:p>
      </dgm:t>
    </dgm:pt>
    <dgm:pt modelId="{C2616933-061D-48AD-BC33-84DB73298A32}" type="parTrans" cxnId="{C7D7D493-9F7F-4DB0-AD60-59893FC58DDE}">
      <dgm:prSet/>
      <dgm:spPr/>
      <dgm:t>
        <a:bodyPr/>
        <a:lstStyle/>
        <a:p>
          <a:endParaRPr lang="en-IN"/>
        </a:p>
      </dgm:t>
    </dgm:pt>
    <dgm:pt modelId="{9E54FECE-FBE6-4ECB-9802-EFE6C901200A}" type="sibTrans" cxnId="{C7D7D493-9F7F-4DB0-AD60-59893FC58DDE}">
      <dgm:prSet/>
      <dgm:spPr/>
      <dgm:t>
        <a:bodyPr/>
        <a:lstStyle/>
        <a:p>
          <a:endParaRPr lang="en-IN"/>
        </a:p>
      </dgm:t>
    </dgm:pt>
    <dgm:pt modelId="{57DA5A74-20B6-475D-9BE5-62DD8E857965}" type="pres">
      <dgm:prSet presAssocID="{F3BF4FEB-9065-4C86-89DE-EFEF53B5DFB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99D735F-7C5A-46A6-8522-DB0B97E3D4D8}" type="pres">
      <dgm:prSet presAssocID="{83CBE6CA-DB11-4DB3-B4D3-00168165B122}" presName="centerShape" presStyleLbl="node0" presStyleIdx="0" presStyleCnt="1"/>
      <dgm:spPr/>
    </dgm:pt>
    <dgm:pt modelId="{EADFB5F1-91A4-41B7-B00F-10719612541B}" type="pres">
      <dgm:prSet presAssocID="{CBEE6EE8-4A80-48BF-963D-0BF6E48B5EC3}" presName="parTrans" presStyleLbl="sibTrans2D1" presStyleIdx="0" presStyleCnt="9"/>
      <dgm:spPr/>
    </dgm:pt>
    <dgm:pt modelId="{B575A9B9-EF1F-40B6-8E32-F416A2F73020}" type="pres">
      <dgm:prSet presAssocID="{CBEE6EE8-4A80-48BF-963D-0BF6E48B5EC3}" presName="connectorText" presStyleLbl="sibTrans2D1" presStyleIdx="0" presStyleCnt="9"/>
      <dgm:spPr/>
    </dgm:pt>
    <dgm:pt modelId="{8F48A5EF-BCEC-476E-8BC9-3858E150D7C1}" type="pres">
      <dgm:prSet presAssocID="{4D51DDA8-76AF-437A-A271-650BC614DAF3}" presName="node" presStyleLbl="node1" presStyleIdx="0" presStyleCnt="9">
        <dgm:presLayoutVars>
          <dgm:bulletEnabled val="1"/>
        </dgm:presLayoutVars>
      </dgm:prSet>
      <dgm:spPr/>
    </dgm:pt>
    <dgm:pt modelId="{3AF0A5F6-6E2D-4B8A-AAD1-E255C2FFD16D}" type="pres">
      <dgm:prSet presAssocID="{CE50FF2F-161E-449E-BEF0-3F342C9D292D}" presName="parTrans" presStyleLbl="sibTrans2D1" presStyleIdx="1" presStyleCnt="9"/>
      <dgm:spPr/>
    </dgm:pt>
    <dgm:pt modelId="{972350A3-E22D-46A3-A8AC-00FF67E3252E}" type="pres">
      <dgm:prSet presAssocID="{CE50FF2F-161E-449E-BEF0-3F342C9D292D}" presName="connectorText" presStyleLbl="sibTrans2D1" presStyleIdx="1" presStyleCnt="9"/>
      <dgm:spPr/>
    </dgm:pt>
    <dgm:pt modelId="{48E1B998-6B3B-4422-A013-B923AA996971}" type="pres">
      <dgm:prSet presAssocID="{061E234F-0F53-4D04-B561-36571930A4F5}" presName="node" presStyleLbl="node1" presStyleIdx="1" presStyleCnt="9">
        <dgm:presLayoutVars>
          <dgm:bulletEnabled val="1"/>
        </dgm:presLayoutVars>
      </dgm:prSet>
      <dgm:spPr/>
    </dgm:pt>
    <dgm:pt modelId="{8C4325BA-2778-488D-A8F4-EBAC04857EF5}" type="pres">
      <dgm:prSet presAssocID="{F732AC6B-C3CE-4F98-88FB-26192E41EE17}" presName="parTrans" presStyleLbl="sibTrans2D1" presStyleIdx="2" presStyleCnt="9"/>
      <dgm:spPr/>
    </dgm:pt>
    <dgm:pt modelId="{013EB48E-7212-4B82-A674-0E16FE73B9BA}" type="pres">
      <dgm:prSet presAssocID="{F732AC6B-C3CE-4F98-88FB-26192E41EE17}" presName="connectorText" presStyleLbl="sibTrans2D1" presStyleIdx="2" presStyleCnt="9"/>
      <dgm:spPr/>
    </dgm:pt>
    <dgm:pt modelId="{0EDCEF52-D3D0-4215-91D9-B0A02AD9B097}" type="pres">
      <dgm:prSet presAssocID="{DAA05D2C-C1DF-4CCD-8996-4E465B98F17A}" presName="node" presStyleLbl="node1" presStyleIdx="2" presStyleCnt="9">
        <dgm:presLayoutVars>
          <dgm:bulletEnabled val="1"/>
        </dgm:presLayoutVars>
      </dgm:prSet>
      <dgm:spPr/>
    </dgm:pt>
    <dgm:pt modelId="{50BBC4D8-AA7F-4E9D-8E58-FE82F172DA0A}" type="pres">
      <dgm:prSet presAssocID="{51C0EA59-36AF-4C94-BE4F-7E2C45613365}" presName="parTrans" presStyleLbl="sibTrans2D1" presStyleIdx="3" presStyleCnt="9"/>
      <dgm:spPr/>
    </dgm:pt>
    <dgm:pt modelId="{C6B5B091-DDEA-48FB-A669-F939EC6B3A30}" type="pres">
      <dgm:prSet presAssocID="{51C0EA59-36AF-4C94-BE4F-7E2C45613365}" presName="connectorText" presStyleLbl="sibTrans2D1" presStyleIdx="3" presStyleCnt="9"/>
      <dgm:spPr/>
    </dgm:pt>
    <dgm:pt modelId="{39579FCE-21A5-4919-9DBF-D4914F28DC33}" type="pres">
      <dgm:prSet presAssocID="{56FE3BFA-6795-4AD6-ADE2-8AA4CBDE9CBC}" presName="node" presStyleLbl="node1" presStyleIdx="3" presStyleCnt="9">
        <dgm:presLayoutVars>
          <dgm:bulletEnabled val="1"/>
        </dgm:presLayoutVars>
      </dgm:prSet>
      <dgm:spPr/>
    </dgm:pt>
    <dgm:pt modelId="{5A106A78-3B14-4817-A69D-439B5D3162A0}" type="pres">
      <dgm:prSet presAssocID="{CEEDE205-56CF-435F-8B88-CEB4BB464729}" presName="parTrans" presStyleLbl="sibTrans2D1" presStyleIdx="4" presStyleCnt="9"/>
      <dgm:spPr/>
    </dgm:pt>
    <dgm:pt modelId="{6D1B6D7D-75C9-4B31-95BA-D59FB3F14B96}" type="pres">
      <dgm:prSet presAssocID="{CEEDE205-56CF-435F-8B88-CEB4BB464729}" presName="connectorText" presStyleLbl="sibTrans2D1" presStyleIdx="4" presStyleCnt="9"/>
      <dgm:spPr/>
    </dgm:pt>
    <dgm:pt modelId="{91E7D4E1-E17C-4D7A-ACA7-9076C0D10022}" type="pres">
      <dgm:prSet presAssocID="{2B576380-2AC2-4BA6-83EA-AF9A3EF51BD8}" presName="node" presStyleLbl="node1" presStyleIdx="4" presStyleCnt="9">
        <dgm:presLayoutVars>
          <dgm:bulletEnabled val="1"/>
        </dgm:presLayoutVars>
      </dgm:prSet>
      <dgm:spPr/>
    </dgm:pt>
    <dgm:pt modelId="{8889E467-C526-49BC-822A-E29F77565181}" type="pres">
      <dgm:prSet presAssocID="{C2966B6B-88C3-4D0C-AE30-79EB4B8EE668}" presName="parTrans" presStyleLbl="sibTrans2D1" presStyleIdx="5" presStyleCnt="9"/>
      <dgm:spPr/>
    </dgm:pt>
    <dgm:pt modelId="{76483035-A0F5-4F11-B688-F78ABA25593E}" type="pres">
      <dgm:prSet presAssocID="{C2966B6B-88C3-4D0C-AE30-79EB4B8EE668}" presName="connectorText" presStyleLbl="sibTrans2D1" presStyleIdx="5" presStyleCnt="9"/>
      <dgm:spPr/>
    </dgm:pt>
    <dgm:pt modelId="{37C48F1B-CF55-4701-BABB-217C5F773BC7}" type="pres">
      <dgm:prSet presAssocID="{6F81A2CF-0AF3-47B6-95A5-2E08D484DAB7}" presName="node" presStyleLbl="node1" presStyleIdx="5" presStyleCnt="9">
        <dgm:presLayoutVars>
          <dgm:bulletEnabled val="1"/>
        </dgm:presLayoutVars>
      </dgm:prSet>
      <dgm:spPr/>
    </dgm:pt>
    <dgm:pt modelId="{BA04F4EF-54E4-42DE-B5F7-EF0A4C837357}" type="pres">
      <dgm:prSet presAssocID="{2F7FA9F9-DDA0-424C-A589-085FAED314DA}" presName="parTrans" presStyleLbl="sibTrans2D1" presStyleIdx="6" presStyleCnt="9"/>
      <dgm:spPr/>
    </dgm:pt>
    <dgm:pt modelId="{3FC1272F-32E8-4726-ADF1-A536E25FBF6F}" type="pres">
      <dgm:prSet presAssocID="{2F7FA9F9-DDA0-424C-A589-085FAED314DA}" presName="connectorText" presStyleLbl="sibTrans2D1" presStyleIdx="6" presStyleCnt="9"/>
      <dgm:spPr/>
    </dgm:pt>
    <dgm:pt modelId="{24B4C48D-848B-4A82-81AA-A08CA06DD6F5}" type="pres">
      <dgm:prSet presAssocID="{A371EC27-7E9B-4479-AAF7-D32F04EAF2DB}" presName="node" presStyleLbl="node1" presStyleIdx="6" presStyleCnt="9">
        <dgm:presLayoutVars>
          <dgm:bulletEnabled val="1"/>
        </dgm:presLayoutVars>
      </dgm:prSet>
      <dgm:spPr/>
    </dgm:pt>
    <dgm:pt modelId="{A1080659-4CD7-437F-A132-7598421822F9}" type="pres">
      <dgm:prSet presAssocID="{547D6872-1F77-4BD9-8995-FDDBF9320C9C}" presName="parTrans" presStyleLbl="sibTrans2D1" presStyleIdx="7" presStyleCnt="9"/>
      <dgm:spPr/>
    </dgm:pt>
    <dgm:pt modelId="{64AEF9E3-3092-4730-AF49-C129609B2E5C}" type="pres">
      <dgm:prSet presAssocID="{547D6872-1F77-4BD9-8995-FDDBF9320C9C}" presName="connectorText" presStyleLbl="sibTrans2D1" presStyleIdx="7" presStyleCnt="9"/>
      <dgm:spPr/>
    </dgm:pt>
    <dgm:pt modelId="{1623334D-353B-4205-901A-6A19FC6D73C0}" type="pres">
      <dgm:prSet presAssocID="{780FB79F-1734-4D6E-93F6-7DC84EE39661}" presName="node" presStyleLbl="node1" presStyleIdx="7" presStyleCnt="9">
        <dgm:presLayoutVars>
          <dgm:bulletEnabled val="1"/>
        </dgm:presLayoutVars>
      </dgm:prSet>
      <dgm:spPr/>
    </dgm:pt>
    <dgm:pt modelId="{ABF0AA3D-1873-4FE6-A77C-C3BC653D3D05}" type="pres">
      <dgm:prSet presAssocID="{C2616933-061D-48AD-BC33-84DB73298A32}" presName="parTrans" presStyleLbl="sibTrans2D1" presStyleIdx="8" presStyleCnt="9"/>
      <dgm:spPr/>
    </dgm:pt>
    <dgm:pt modelId="{11A6D270-8FFC-4438-92C7-42BB167F38D3}" type="pres">
      <dgm:prSet presAssocID="{C2616933-061D-48AD-BC33-84DB73298A32}" presName="connectorText" presStyleLbl="sibTrans2D1" presStyleIdx="8" presStyleCnt="9"/>
      <dgm:spPr/>
    </dgm:pt>
    <dgm:pt modelId="{8B8D4A9A-7226-40FF-BB08-B4F4C5D826BF}" type="pres">
      <dgm:prSet presAssocID="{4D276061-6499-4744-B7B8-CB2C0C7CC6E4}" presName="node" presStyleLbl="node1" presStyleIdx="8" presStyleCnt="9">
        <dgm:presLayoutVars>
          <dgm:bulletEnabled val="1"/>
        </dgm:presLayoutVars>
      </dgm:prSet>
      <dgm:spPr/>
    </dgm:pt>
  </dgm:ptLst>
  <dgm:cxnLst>
    <dgm:cxn modelId="{F4190203-F392-44A5-9CFC-D315FBB6C069}" type="presOf" srcId="{51C0EA59-36AF-4C94-BE4F-7E2C45613365}" destId="{C6B5B091-DDEA-48FB-A669-F939EC6B3A30}" srcOrd="1" destOrd="0" presId="urn:microsoft.com/office/officeart/2005/8/layout/radial5"/>
    <dgm:cxn modelId="{1CC09F09-6FEF-43C0-9FE7-C50C5BA5F3AB}" type="presOf" srcId="{CEEDE205-56CF-435F-8B88-CEB4BB464729}" destId="{6D1B6D7D-75C9-4B31-95BA-D59FB3F14B96}" srcOrd="1" destOrd="0" presId="urn:microsoft.com/office/officeart/2005/8/layout/radial5"/>
    <dgm:cxn modelId="{9D4FB00C-45FE-4328-BA03-68777AF02CA1}" type="presOf" srcId="{547D6872-1F77-4BD9-8995-FDDBF9320C9C}" destId="{64AEF9E3-3092-4730-AF49-C129609B2E5C}" srcOrd="1" destOrd="0" presId="urn:microsoft.com/office/officeart/2005/8/layout/radial5"/>
    <dgm:cxn modelId="{A1DB940D-26F0-47AA-8E07-8A917AE702ED}" srcId="{83CBE6CA-DB11-4DB3-B4D3-00168165B122}" destId="{2B576380-2AC2-4BA6-83EA-AF9A3EF51BD8}" srcOrd="4" destOrd="0" parTransId="{CEEDE205-56CF-435F-8B88-CEB4BB464729}" sibTransId="{505B9766-F26D-43F9-BECD-BAE0F93CC636}"/>
    <dgm:cxn modelId="{A6382011-C79E-40B6-8E11-6B1A23B16D35}" type="presOf" srcId="{C2616933-061D-48AD-BC33-84DB73298A32}" destId="{11A6D270-8FFC-4438-92C7-42BB167F38D3}" srcOrd="1" destOrd="0" presId="urn:microsoft.com/office/officeart/2005/8/layout/radial5"/>
    <dgm:cxn modelId="{872F0F15-9CC0-48D3-8D07-0E6593C4B3EB}" type="presOf" srcId="{4D51DDA8-76AF-437A-A271-650BC614DAF3}" destId="{8F48A5EF-BCEC-476E-8BC9-3858E150D7C1}" srcOrd="0" destOrd="0" presId="urn:microsoft.com/office/officeart/2005/8/layout/radial5"/>
    <dgm:cxn modelId="{1F348616-15D6-45B8-A1AF-1F3E9994BA81}" srcId="{83CBE6CA-DB11-4DB3-B4D3-00168165B122}" destId="{6F81A2CF-0AF3-47B6-95A5-2E08D484DAB7}" srcOrd="5" destOrd="0" parTransId="{C2966B6B-88C3-4D0C-AE30-79EB4B8EE668}" sibTransId="{987FB412-169D-442B-9A4E-ACD1F5635991}"/>
    <dgm:cxn modelId="{AD0F0317-1389-4FFF-8BB9-F4A739F702C6}" srcId="{83CBE6CA-DB11-4DB3-B4D3-00168165B122}" destId="{A371EC27-7E9B-4479-AAF7-D32F04EAF2DB}" srcOrd="6" destOrd="0" parTransId="{2F7FA9F9-DDA0-424C-A589-085FAED314DA}" sibTransId="{9A80D42F-0C48-4E15-9D34-26ECCCE176B2}"/>
    <dgm:cxn modelId="{1AF85918-C64E-46CB-AE3B-80A68FD81937}" srcId="{83CBE6CA-DB11-4DB3-B4D3-00168165B122}" destId="{061E234F-0F53-4D04-B561-36571930A4F5}" srcOrd="1" destOrd="0" parTransId="{CE50FF2F-161E-449E-BEF0-3F342C9D292D}" sibTransId="{54C88332-001A-4988-A469-B8EC46065594}"/>
    <dgm:cxn modelId="{0649E22E-4016-42EA-B86E-7F85A2D5E5DD}" type="presOf" srcId="{F732AC6B-C3CE-4F98-88FB-26192E41EE17}" destId="{013EB48E-7212-4B82-A674-0E16FE73B9BA}" srcOrd="1" destOrd="0" presId="urn:microsoft.com/office/officeart/2005/8/layout/radial5"/>
    <dgm:cxn modelId="{290D7335-A821-4653-997E-0A4F5F0D193A}" type="presOf" srcId="{DAA05D2C-C1DF-4CCD-8996-4E465B98F17A}" destId="{0EDCEF52-D3D0-4215-91D9-B0A02AD9B097}" srcOrd="0" destOrd="0" presId="urn:microsoft.com/office/officeart/2005/8/layout/radial5"/>
    <dgm:cxn modelId="{1014A935-288B-49C7-8CE4-C9A0DC1803BA}" type="presOf" srcId="{2F7FA9F9-DDA0-424C-A589-085FAED314DA}" destId="{3FC1272F-32E8-4726-ADF1-A536E25FBF6F}" srcOrd="1" destOrd="0" presId="urn:microsoft.com/office/officeart/2005/8/layout/radial5"/>
    <dgm:cxn modelId="{861AF73C-134E-4DC2-9823-CC8E283FAC49}" srcId="{83CBE6CA-DB11-4DB3-B4D3-00168165B122}" destId="{DAA05D2C-C1DF-4CCD-8996-4E465B98F17A}" srcOrd="2" destOrd="0" parTransId="{F732AC6B-C3CE-4F98-88FB-26192E41EE17}" sibTransId="{D9BDB008-FBE4-41CF-BC75-8976EB2414B2}"/>
    <dgm:cxn modelId="{9CD69E6C-22E5-420E-B31C-8C67731877FA}" type="presOf" srcId="{2B576380-2AC2-4BA6-83EA-AF9A3EF51BD8}" destId="{91E7D4E1-E17C-4D7A-ACA7-9076C0D10022}" srcOrd="0" destOrd="0" presId="urn:microsoft.com/office/officeart/2005/8/layout/radial5"/>
    <dgm:cxn modelId="{A375AA6F-78FE-489C-B9A3-2BFCECF74424}" type="presOf" srcId="{C2966B6B-88C3-4D0C-AE30-79EB4B8EE668}" destId="{8889E467-C526-49BC-822A-E29F77565181}" srcOrd="0" destOrd="0" presId="urn:microsoft.com/office/officeart/2005/8/layout/radial5"/>
    <dgm:cxn modelId="{52EC1B73-B5EB-4179-A111-07E094043097}" type="presOf" srcId="{547D6872-1F77-4BD9-8995-FDDBF9320C9C}" destId="{A1080659-4CD7-437F-A132-7598421822F9}" srcOrd="0" destOrd="0" presId="urn:microsoft.com/office/officeart/2005/8/layout/radial5"/>
    <dgm:cxn modelId="{8F638E73-8BFE-43B1-96C8-217FB647571A}" type="presOf" srcId="{56FE3BFA-6795-4AD6-ADE2-8AA4CBDE9CBC}" destId="{39579FCE-21A5-4919-9DBF-D4914F28DC33}" srcOrd="0" destOrd="0" presId="urn:microsoft.com/office/officeart/2005/8/layout/radial5"/>
    <dgm:cxn modelId="{734A8376-BA04-4092-86C8-C1DD8CE24BD0}" type="presOf" srcId="{A371EC27-7E9B-4479-AAF7-D32F04EAF2DB}" destId="{24B4C48D-848B-4A82-81AA-A08CA06DD6F5}" srcOrd="0" destOrd="0" presId="urn:microsoft.com/office/officeart/2005/8/layout/radial5"/>
    <dgm:cxn modelId="{0732A782-9BD3-475E-8021-91AEDF18D5F5}" srcId="{83CBE6CA-DB11-4DB3-B4D3-00168165B122}" destId="{780FB79F-1734-4D6E-93F6-7DC84EE39661}" srcOrd="7" destOrd="0" parTransId="{547D6872-1F77-4BD9-8995-FDDBF9320C9C}" sibTransId="{4DE47651-2F48-4AAD-B617-D641D2C55F85}"/>
    <dgm:cxn modelId="{7B889489-2D60-42EA-AFEB-BE45AB1BD11C}" type="presOf" srcId="{CEEDE205-56CF-435F-8B88-CEB4BB464729}" destId="{5A106A78-3B14-4817-A69D-439B5D3162A0}" srcOrd="0" destOrd="0" presId="urn:microsoft.com/office/officeart/2005/8/layout/radial5"/>
    <dgm:cxn modelId="{F34FAD8E-FF68-4287-8BB4-BDE5AB13038A}" type="presOf" srcId="{83CBE6CA-DB11-4DB3-B4D3-00168165B122}" destId="{899D735F-7C5A-46A6-8522-DB0B97E3D4D8}" srcOrd="0" destOrd="0" presId="urn:microsoft.com/office/officeart/2005/8/layout/radial5"/>
    <dgm:cxn modelId="{F6BB8390-A71D-47C6-829B-13B7B81BDF89}" type="presOf" srcId="{51C0EA59-36AF-4C94-BE4F-7E2C45613365}" destId="{50BBC4D8-AA7F-4E9D-8E58-FE82F172DA0A}" srcOrd="0" destOrd="0" presId="urn:microsoft.com/office/officeart/2005/8/layout/radial5"/>
    <dgm:cxn modelId="{C7D7D493-9F7F-4DB0-AD60-59893FC58DDE}" srcId="{83CBE6CA-DB11-4DB3-B4D3-00168165B122}" destId="{4D276061-6499-4744-B7B8-CB2C0C7CC6E4}" srcOrd="8" destOrd="0" parTransId="{C2616933-061D-48AD-BC33-84DB73298A32}" sibTransId="{9E54FECE-FBE6-4ECB-9802-EFE6C901200A}"/>
    <dgm:cxn modelId="{87B66297-88C7-44D9-8AB6-09F4FC384F62}" type="presOf" srcId="{F732AC6B-C3CE-4F98-88FB-26192E41EE17}" destId="{8C4325BA-2778-488D-A8F4-EBAC04857EF5}" srcOrd="0" destOrd="0" presId="urn:microsoft.com/office/officeart/2005/8/layout/radial5"/>
    <dgm:cxn modelId="{D4F7AD98-F7AD-4162-AC7D-5DCC2EA2A145}" type="presOf" srcId="{CBEE6EE8-4A80-48BF-963D-0BF6E48B5EC3}" destId="{EADFB5F1-91A4-41B7-B00F-10719612541B}" srcOrd="0" destOrd="0" presId="urn:microsoft.com/office/officeart/2005/8/layout/radial5"/>
    <dgm:cxn modelId="{7003F2A6-369A-4CD8-8418-6E10ACB10894}" type="presOf" srcId="{CBEE6EE8-4A80-48BF-963D-0BF6E48B5EC3}" destId="{B575A9B9-EF1F-40B6-8E32-F416A2F73020}" srcOrd="1" destOrd="0" presId="urn:microsoft.com/office/officeart/2005/8/layout/radial5"/>
    <dgm:cxn modelId="{5C284EAD-66E4-40E4-89A3-74165CE34C4D}" type="presOf" srcId="{4D276061-6499-4744-B7B8-CB2C0C7CC6E4}" destId="{8B8D4A9A-7226-40FF-BB08-B4F4C5D826BF}" srcOrd="0" destOrd="0" presId="urn:microsoft.com/office/officeart/2005/8/layout/radial5"/>
    <dgm:cxn modelId="{1B48E8B3-A505-4487-B3B2-2C1E98C8EEF7}" type="presOf" srcId="{CE50FF2F-161E-449E-BEF0-3F342C9D292D}" destId="{3AF0A5F6-6E2D-4B8A-AAD1-E255C2FFD16D}" srcOrd="0" destOrd="0" presId="urn:microsoft.com/office/officeart/2005/8/layout/radial5"/>
    <dgm:cxn modelId="{3288FCC0-957A-4B93-97A9-4544DEAF98C9}" type="presOf" srcId="{F3BF4FEB-9065-4C86-89DE-EFEF53B5DFB4}" destId="{57DA5A74-20B6-475D-9BE5-62DD8E857965}" srcOrd="0" destOrd="0" presId="urn:microsoft.com/office/officeart/2005/8/layout/radial5"/>
    <dgm:cxn modelId="{F225D9C2-4B99-498C-97A9-774F584C1148}" type="presOf" srcId="{2F7FA9F9-DDA0-424C-A589-085FAED314DA}" destId="{BA04F4EF-54E4-42DE-B5F7-EF0A4C837357}" srcOrd="0" destOrd="0" presId="urn:microsoft.com/office/officeart/2005/8/layout/radial5"/>
    <dgm:cxn modelId="{BE156AC6-9D50-4651-ABED-3CEB5ABF174C}" type="presOf" srcId="{6F81A2CF-0AF3-47B6-95A5-2E08D484DAB7}" destId="{37C48F1B-CF55-4701-BABB-217C5F773BC7}" srcOrd="0" destOrd="0" presId="urn:microsoft.com/office/officeart/2005/8/layout/radial5"/>
    <dgm:cxn modelId="{07C837CC-8DA2-4623-92F6-525104ADDC08}" srcId="{F3BF4FEB-9065-4C86-89DE-EFEF53B5DFB4}" destId="{83CBE6CA-DB11-4DB3-B4D3-00168165B122}" srcOrd="0" destOrd="0" parTransId="{70FFC986-10B6-4231-A8AE-CE38A558CE42}" sibTransId="{5B499930-60B1-4803-9D08-B95566768DBC}"/>
    <dgm:cxn modelId="{8B1960CD-55DA-4516-84EC-1A130EA5BDDA}" type="presOf" srcId="{C2616933-061D-48AD-BC33-84DB73298A32}" destId="{ABF0AA3D-1873-4FE6-A77C-C3BC653D3D05}" srcOrd="0" destOrd="0" presId="urn:microsoft.com/office/officeart/2005/8/layout/radial5"/>
    <dgm:cxn modelId="{C5CC7FD2-B55B-45CD-BB91-F39E9ACA24BE}" type="presOf" srcId="{061E234F-0F53-4D04-B561-36571930A4F5}" destId="{48E1B998-6B3B-4422-A013-B923AA996971}" srcOrd="0" destOrd="0" presId="urn:microsoft.com/office/officeart/2005/8/layout/radial5"/>
    <dgm:cxn modelId="{DE3030D7-EAD1-44D4-A49E-3CE7AE22FE9C}" srcId="{83CBE6CA-DB11-4DB3-B4D3-00168165B122}" destId="{4D51DDA8-76AF-437A-A271-650BC614DAF3}" srcOrd="0" destOrd="0" parTransId="{CBEE6EE8-4A80-48BF-963D-0BF6E48B5EC3}" sibTransId="{A0E53E9D-10D0-4D47-ADA3-218175016B02}"/>
    <dgm:cxn modelId="{D86D84E5-A29E-4621-A2AC-7125022C56AC}" type="presOf" srcId="{CE50FF2F-161E-449E-BEF0-3F342C9D292D}" destId="{972350A3-E22D-46A3-A8AC-00FF67E3252E}" srcOrd="1" destOrd="0" presId="urn:microsoft.com/office/officeart/2005/8/layout/radial5"/>
    <dgm:cxn modelId="{437EB6F8-BF80-4017-96E0-A94B52D93A7F}" type="presOf" srcId="{780FB79F-1734-4D6E-93F6-7DC84EE39661}" destId="{1623334D-353B-4205-901A-6A19FC6D73C0}" srcOrd="0" destOrd="0" presId="urn:microsoft.com/office/officeart/2005/8/layout/radial5"/>
    <dgm:cxn modelId="{0A6BC7FA-E93F-4AAB-8BF7-52D49BAAF6E5}" srcId="{83CBE6CA-DB11-4DB3-B4D3-00168165B122}" destId="{56FE3BFA-6795-4AD6-ADE2-8AA4CBDE9CBC}" srcOrd="3" destOrd="0" parTransId="{51C0EA59-36AF-4C94-BE4F-7E2C45613365}" sibTransId="{9709C5E2-6A4B-4D32-9423-4E8AFD70BA38}"/>
    <dgm:cxn modelId="{E27C67FB-FAC0-43DE-A02E-C6A1ED2D5E71}" type="presOf" srcId="{C2966B6B-88C3-4D0C-AE30-79EB4B8EE668}" destId="{76483035-A0F5-4F11-B688-F78ABA25593E}" srcOrd="1" destOrd="0" presId="urn:microsoft.com/office/officeart/2005/8/layout/radial5"/>
    <dgm:cxn modelId="{92DD4897-9BFA-4861-ABF9-D51A45F68CA5}" type="presParOf" srcId="{57DA5A74-20B6-475D-9BE5-62DD8E857965}" destId="{899D735F-7C5A-46A6-8522-DB0B97E3D4D8}" srcOrd="0" destOrd="0" presId="urn:microsoft.com/office/officeart/2005/8/layout/radial5"/>
    <dgm:cxn modelId="{2D70AD91-C5ED-45BE-A37E-63D7349C3083}" type="presParOf" srcId="{57DA5A74-20B6-475D-9BE5-62DD8E857965}" destId="{EADFB5F1-91A4-41B7-B00F-10719612541B}" srcOrd="1" destOrd="0" presId="urn:microsoft.com/office/officeart/2005/8/layout/radial5"/>
    <dgm:cxn modelId="{75D2EF44-368A-487B-8F66-2CBA9729D266}" type="presParOf" srcId="{EADFB5F1-91A4-41B7-B00F-10719612541B}" destId="{B575A9B9-EF1F-40B6-8E32-F416A2F73020}" srcOrd="0" destOrd="0" presId="urn:microsoft.com/office/officeart/2005/8/layout/radial5"/>
    <dgm:cxn modelId="{760E2A62-25B2-4EAA-8672-9A147B279C89}" type="presParOf" srcId="{57DA5A74-20B6-475D-9BE5-62DD8E857965}" destId="{8F48A5EF-BCEC-476E-8BC9-3858E150D7C1}" srcOrd="2" destOrd="0" presId="urn:microsoft.com/office/officeart/2005/8/layout/radial5"/>
    <dgm:cxn modelId="{BAA4AFCE-1F1B-4BDA-8307-F2D817459906}" type="presParOf" srcId="{57DA5A74-20B6-475D-9BE5-62DD8E857965}" destId="{3AF0A5F6-6E2D-4B8A-AAD1-E255C2FFD16D}" srcOrd="3" destOrd="0" presId="urn:microsoft.com/office/officeart/2005/8/layout/radial5"/>
    <dgm:cxn modelId="{35DAEFB0-A345-4B2F-BCFA-95DB5D9F7198}" type="presParOf" srcId="{3AF0A5F6-6E2D-4B8A-AAD1-E255C2FFD16D}" destId="{972350A3-E22D-46A3-A8AC-00FF67E3252E}" srcOrd="0" destOrd="0" presId="urn:microsoft.com/office/officeart/2005/8/layout/radial5"/>
    <dgm:cxn modelId="{A6F9020D-B8EC-47B3-9365-511147274CBB}" type="presParOf" srcId="{57DA5A74-20B6-475D-9BE5-62DD8E857965}" destId="{48E1B998-6B3B-4422-A013-B923AA996971}" srcOrd="4" destOrd="0" presId="urn:microsoft.com/office/officeart/2005/8/layout/radial5"/>
    <dgm:cxn modelId="{E8D9EF2D-6A2B-480C-93AC-8A8FC00348BD}" type="presParOf" srcId="{57DA5A74-20B6-475D-9BE5-62DD8E857965}" destId="{8C4325BA-2778-488D-A8F4-EBAC04857EF5}" srcOrd="5" destOrd="0" presId="urn:microsoft.com/office/officeart/2005/8/layout/radial5"/>
    <dgm:cxn modelId="{6D4CFE0F-A9D5-49DE-A7D3-98AC8452090B}" type="presParOf" srcId="{8C4325BA-2778-488D-A8F4-EBAC04857EF5}" destId="{013EB48E-7212-4B82-A674-0E16FE73B9BA}" srcOrd="0" destOrd="0" presId="urn:microsoft.com/office/officeart/2005/8/layout/radial5"/>
    <dgm:cxn modelId="{48BA24AA-2018-4F7C-A472-21F9FC600988}" type="presParOf" srcId="{57DA5A74-20B6-475D-9BE5-62DD8E857965}" destId="{0EDCEF52-D3D0-4215-91D9-B0A02AD9B097}" srcOrd="6" destOrd="0" presId="urn:microsoft.com/office/officeart/2005/8/layout/radial5"/>
    <dgm:cxn modelId="{F6805F4B-7DC6-4585-8F10-343D70603BB6}" type="presParOf" srcId="{57DA5A74-20B6-475D-9BE5-62DD8E857965}" destId="{50BBC4D8-AA7F-4E9D-8E58-FE82F172DA0A}" srcOrd="7" destOrd="0" presId="urn:microsoft.com/office/officeart/2005/8/layout/radial5"/>
    <dgm:cxn modelId="{B9DB7636-4988-4116-942A-6B7F671B1FCA}" type="presParOf" srcId="{50BBC4D8-AA7F-4E9D-8E58-FE82F172DA0A}" destId="{C6B5B091-DDEA-48FB-A669-F939EC6B3A30}" srcOrd="0" destOrd="0" presId="urn:microsoft.com/office/officeart/2005/8/layout/radial5"/>
    <dgm:cxn modelId="{D36AAB72-4E35-445E-90DC-E47855F13927}" type="presParOf" srcId="{57DA5A74-20B6-475D-9BE5-62DD8E857965}" destId="{39579FCE-21A5-4919-9DBF-D4914F28DC33}" srcOrd="8" destOrd="0" presId="urn:microsoft.com/office/officeart/2005/8/layout/radial5"/>
    <dgm:cxn modelId="{26483C79-9E7A-46E9-A092-B05A76EEB616}" type="presParOf" srcId="{57DA5A74-20B6-475D-9BE5-62DD8E857965}" destId="{5A106A78-3B14-4817-A69D-439B5D3162A0}" srcOrd="9" destOrd="0" presId="urn:microsoft.com/office/officeart/2005/8/layout/radial5"/>
    <dgm:cxn modelId="{B52F653B-8818-4933-9C5F-D8F59649DFA5}" type="presParOf" srcId="{5A106A78-3B14-4817-A69D-439B5D3162A0}" destId="{6D1B6D7D-75C9-4B31-95BA-D59FB3F14B96}" srcOrd="0" destOrd="0" presId="urn:microsoft.com/office/officeart/2005/8/layout/radial5"/>
    <dgm:cxn modelId="{07C05D29-8EAF-4A65-8F7B-F173D3D9B5F1}" type="presParOf" srcId="{57DA5A74-20B6-475D-9BE5-62DD8E857965}" destId="{91E7D4E1-E17C-4D7A-ACA7-9076C0D10022}" srcOrd="10" destOrd="0" presId="urn:microsoft.com/office/officeart/2005/8/layout/radial5"/>
    <dgm:cxn modelId="{F6123FBD-389D-442B-8D97-3F69226A0175}" type="presParOf" srcId="{57DA5A74-20B6-475D-9BE5-62DD8E857965}" destId="{8889E467-C526-49BC-822A-E29F77565181}" srcOrd="11" destOrd="0" presId="urn:microsoft.com/office/officeart/2005/8/layout/radial5"/>
    <dgm:cxn modelId="{1BF3F6B4-ADC5-4388-A90F-FCDC0EBDE21B}" type="presParOf" srcId="{8889E467-C526-49BC-822A-E29F77565181}" destId="{76483035-A0F5-4F11-B688-F78ABA25593E}" srcOrd="0" destOrd="0" presId="urn:microsoft.com/office/officeart/2005/8/layout/radial5"/>
    <dgm:cxn modelId="{80C95C60-CA20-4493-B818-44F61148DB8B}" type="presParOf" srcId="{57DA5A74-20B6-475D-9BE5-62DD8E857965}" destId="{37C48F1B-CF55-4701-BABB-217C5F773BC7}" srcOrd="12" destOrd="0" presId="urn:microsoft.com/office/officeart/2005/8/layout/radial5"/>
    <dgm:cxn modelId="{81EF87FF-B7D5-41C8-995F-91C840437E89}" type="presParOf" srcId="{57DA5A74-20B6-475D-9BE5-62DD8E857965}" destId="{BA04F4EF-54E4-42DE-B5F7-EF0A4C837357}" srcOrd="13" destOrd="0" presId="urn:microsoft.com/office/officeart/2005/8/layout/radial5"/>
    <dgm:cxn modelId="{B0BA945F-661A-425A-87E0-D36EDD284A2B}" type="presParOf" srcId="{BA04F4EF-54E4-42DE-B5F7-EF0A4C837357}" destId="{3FC1272F-32E8-4726-ADF1-A536E25FBF6F}" srcOrd="0" destOrd="0" presId="urn:microsoft.com/office/officeart/2005/8/layout/radial5"/>
    <dgm:cxn modelId="{403FE92F-09BC-48F0-B836-6156FDE28E53}" type="presParOf" srcId="{57DA5A74-20B6-475D-9BE5-62DD8E857965}" destId="{24B4C48D-848B-4A82-81AA-A08CA06DD6F5}" srcOrd="14" destOrd="0" presId="urn:microsoft.com/office/officeart/2005/8/layout/radial5"/>
    <dgm:cxn modelId="{28458ABE-5D5A-4E78-B69C-913BB439B4F4}" type="presParOf" srcId="{57DA5A74-20B6-475D-9BE5-62DD8E857965}" destId="{A1080659-4CD7-437F-A132-7598421822F9}" srcOrd="15" destOrd="0" presId="urn:microsoft.com/office/officeart/2005/8/layout/radial5"/>
    <dgm:cxn modelId="{AC91A859-2798-4F68-8858-54A2D2932269}" type="presParOf" srcId="{A1080659-4CD7-437F-A132-7598421822F9}" destId="{64AEF9E3-3092-4730-AF49-C129609B2E5C}" srcOrd="0" destOrd="0" presId="urn:microsoft.com/office/officeart/2005/8/layout/radial5"/>
    <dgm:cxn modelId="{68053016-CE93-4BF1-B4D9-6AE8EE8CA151}" type="presParOf" srcId="{57DA5A74-20B6-475D-9BE5-62DD8E857965}" destId="{1623334D-353B-4205-901A-6A19FC6D73C0}" srcOrd="16" destOrd="0" presId="urn:microsoft.com/office/officeart/2005/8/layout/radial5"/>
    <dgm:cxn modelId="{D68F1EAB-231D-42BF-B029-46EECC83C263}" type="presParOf" srcId="{57DA5A74-20B6-475D-9BE5-62DD8E857965}" destId="{ABF0AA3D-1873-4FE6-A77C-C3BC653D3D05}" srcOrd="17" destOrd="0" presId="urn:microsoft.com/office/officeart/2005/8/layout/radial5"/>
    <dgm:cxn modelId="{72B817D0-9A64-4B6B-B096-D00BDE89295A}" type="presParOf" srcId="{ABF0AA3D-1873-4FE6-A77C-C3BC653D3D05}" destId="{11A6D270-8FFC-4438-92C7-42BB167F38D3}" srcOrd="0" destOrd="0" presId="urn:microsoft.com/office/officeart/2005/8/layout/radial5"/>
    <dgm:cxn modelId="{ACF22F26-F305-42AD-8CBA-225E7FC7F659}" type="presParOf" srcId="{57DA5A74-20B6-475D-9BE5-62DD8E857965}" destId="{8B8D4A9A-7226-40FF-BB08-B4F4C5D826BF}" srcOrd="1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9D735F-7C5A-46A6-8522-DB0B97E3D4D8}">
      <dsp:nvSpPr>
        <dsp:cNvPr id="0" name=""/>
        <dsp:cNvSpPr/>
      </dsp:nvSpPr>
      <dsp:spPr>
        <a:xfrm>
          <a:off x="2287912" y="1210825"/>
          <a:ext cx="538718" cy="5387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300" kern="1200" dirty="0"/>
            <a:t>SA</a:t>
          </a:r>
        </a:p>
      </dsp:txBody>
      <dsp:txXfrm>
        <a:off x="2366805" y="1289718"/>
        <a:ext cx="380932" cy="380932"/>
      </dsp:txXfrm>
    </dsp:sp>
    <dsp:sp modelId="{EADFB5F1-91A4-41B7-B00F-10719612541B}">
      <dsp:nvSpPr>
        <dsp:cNvPr id="0" name=""/>
        <dsp:cNvSpPr/>
      </dsp:nvSpPr>
      <dsp:spPr>
        <a:xfrm rot="16200000">
          <a:off x="2415415" y="875631"/>
          <a:ext cx="283713" cy="1511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2438086" y="928530"/>
        <a:ext cx="238372" cy="90682"/>
      </dsp:txXfrm>
    </dsp:sp>
    <dsp:sp modelId="{8F48A5EF-BCEC-476E-8BC9-3858E150D7C1}">
      <dsp:nvSpPr>
        <dsp:cNvPr id="0" name=""/>
        <dsp:cNvSpPr/>
      </dsp:nvSpPr>
      <dsp:spPr>
        <a:xfrm>
          <a:off x="2220573" y="2119"/>
          <a:ext cx="673397" cy="673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00" kern="1200" dirty="0"/>
            <a:t>Installation</a:t>
          </a:r>
        </a:p>
      </dsp:txBody>
      <dsp:txXfrm>
        <a:off x="2319190" y="100736"/>
        <a:ext cx="476163" cy="476163"/>
      </dsp:txXfrm>
    </dsp:sp>
    <dsp:sp modelId="{3AF0A5F6-6E2D-4B8A-AAD1-E255C2FFD16D}">
      <dsp:nvSpPr>
        <dsp:cNvPr id="0" name=""/>
        <dsp:cNvSpPr/>
      </dsp:nvSpPr>
      <dsp:spPr>
        <a:xfrm rot="18600000">
          <a:off x="2755439" y="999390"/>
          <a:ext cx="283713" cy="1511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2763537" y="1046985"/>
        <a:ext cx="238372" cy="90682"/>
      </dsp:txXfrm>
    </dsp:sp>
    <dsp:sp modelId="{48E1B998-6B3B-4422-A013-B923AA996971}">
      <dsp:nvSpPr>
        <dsp:cNvPr id="0" name=""/>
        <dsp:cNvSpPr/>
      </dsp:nvSpPr>
      <dsp:spPr>
        <a:xfrm>
          <a:off x="2954228" y="269148"/>
          <a:ext cx="673397" cy="673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00" kern="1200" dirty="0"/>
            <a:t>Security Management</a:t>
          </a:r>
        </a:p>
      </dsp:txBody>
      <dsp:txXfrm>
        <a:off x="3052845" y="367765"/>
        <a:ext cx="476163" cy="476163"/>
      </dsp:txXfrm>
    </dsp:sp>
    <dsp:sp modelId="{8C4325BA-2778-488D-A8F4-EBAC04857EF5}">
      <dsp:nvSpPr>
        <dsp:cNvPr id="0" name=""/>
        <dsp:cNvSpPr/>
      </dsp:nvSpPr>
      <dsp:spPr>
        <a:xfrm rot="21000000">
          <a:off x="2936362" y="1312757"/>
          <a:ext cx="283713" cy="1511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2936706" y="1346922"/>
        <a:ext cx="238372" cy="90682"/>
      </dsp:txXfrm>
    </dsp:sp>
    <dsp:sp modelId="{0EDCEF52-D3D0-4215-91D9-B0A02AD9B097}">
      <dsp:nvSpPr>
        <dsp:cNvPr id="0" name=""/>
        <dsp:cNvSpPr/>
      </dsp:nvSpPr>
      <dsp:spPr>
        <a:xfrm>
          <a:off x="3344599" y="945289"/>
          <a:ext cx="673397" cy="673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00" kern="1200" dirty="0"/>
            <a:t>User Management</a:t>
          </a:r>
        </a:p>
      </dsp:txBody>
      <dsp:txXfrm>
        <a:off x="3443216" y="1043906"/>
        <a:ext cx="476163" cy="476163"/>
      </dsp:txXfrm>
    </dsp:sp>
    <dsp:sp modelId="{50BBC4D8-AA7F-4E9D-8E58-FE82F172DA0A}">
      <dsp:nvSpPr>
        <dsp:cNvPr id="0" name=""/>
        <dsp:cNvSpPr/>
      </dsp:nvSpPr>
      <dsp:spPr>
        <a:xfrm rot="1800000">
          <a:off x="2873528" y="1669106"/>
          <a:ext cx="283713" cy="1511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2876565" y="1687999"/>
        <a:ext cx="238372" cy="90682"/>
      </dsp:txXfrm>
    </dsp:sp>
    <dsp:sp modelId="{39579FCE-21A5-4919-9DBF-D4914F28DC33}">
      <dsp:nvSpPr>
        <dsp:cNvPr id="0" name=""/>
        <dsp:cNvSpPr/>
      </dsp:nvSpPr>
      <dsp:spPr>
        <a:xfrm>
          <a:off x="3209024" y="1714168"/>
          <a:ext cx="673397" cy="673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00" kern="1200" dirty="0"/>
            <a:t>Network</a:t>
          </a:r>
        </a:p>
      </dsp:txBody>
      <dsp:txXfrm>
        <a:off x="3307641" y="1812785"/>
        <a:ext cx="476163" cy="476163"/>
      </dsp:txXfrm>
    </dsp:sp>
    <dsp:sp modelId="{5A106A78-3B14-4817-A69D-439B5D3162A0}">
      <dsp:nvSpPr>
        <dsp:cNvPr id="0" name=""/>
        <dsp:cNvSpPr/>
      </dsp:nvSpPr>
      <dsp:spPr>
        <a:xfrm rot="4200000">
          <a:off x="2596338" y="1901696"/>
          <a:ext cx="283713" cy="1511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2611255" y="1910621"/>
        <a:ext cx="238372" cy="90682"/>
      </dsp:txXfrm>
    </dsp:sp>
    <dsp:sp modelId="{91E7D4E1-E17C-4D7A-ACA7-9076C0D10022}">
      <dsp:nvSpPr>
        <dsp:cNvPr id="0" name=""/>
        <dsp:cNvSpPr/>
      </dsp:nvSpPr>
      <dsp:spPr>
        <a:xfrm>
          <a:off x="2610943" y="2216018"/>
          <a:ext cx="673397" cy="673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00" kern="1200" dirty="0"/>
            <a:t>Backup &amp; Recovery</a:t>
          </a:r>
        </a:p>
      </dsp:txBody>
      <dsp:txXfrm>
        <a:off x="2709560" y="2314635"/>
        <a:ext cx="476163" cy="476163"/>
      </dsp:txXfrm>
    </dsp:sp>
    <dsp:sp modelId="{8889E467-C526-49BC-822A-E29F77565181}">
      <dsp:nvSpPr>
        <dsp:cNvPr id="0" name=""/>
        <dsp:cNvSpPr/>
      </dsp:nvSpPr>
      <dsp:spPr>
        <a:xfrm rot="6600000">
          <a:off x="2234492" y="1901696"/>
          <a:ext cx="283713" cy="1511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 rot="10800000">
        <a:off x="2264916" y="1910621"/>
        <a:ext cx="238372" cy="90682"/>
      </dsp:txXfrm>
    </dsp:sp>
    <dsp:sp modelId="{37C48F1B-CF55-4701-BABB-217C5F773BC7}">
      <dsp:nvSpPr>
        <dsp:cNvPr id="0" name=""/>
        <dsp:cNvSpPr/>
      </dsp:nvSpPr>
      <dsp:spPr>
        <a:xfrm>
          <a:off x="1830202" y="2216018"/>
          <a:ext cx="673397" cy="673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00" kern="1200" dirty="0"/>
            <a:t>Monitoring</a:t>
          </a:r>
        </a:p>
      </dsp:txBody>
      <dsp:txXfrm>
        <a:off x="1928819" y="2314635"/>
        <a:ext cx="476163" cy="476163"/>
      </dsp:txXfrm>
    </dsp:sp>
    <dsp:sp modelId="{BA04F4EF-54E4-42DE-B5F7-EF0A4C837357}">
      <dsp:nvSpPr>
        <dsp:cNvPr id="0" name=""/>
        <dsp:cNvSpPr/>
      </dsp:nvSpPr>
      <dsp:spPr>
        <a:xfrm rot="9000000">
          <a:off x="1957302" y="1669106"/>
          <a:ext cx="283713" cy="1511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 rot="10800000">
        <a:off x="1999606" y="1687999"/>
        <a:ext cx="238372" cy="90682"/>
      </dsp:txXfrm>
    </dsp:sp>
    <dsp:sp modelId="{24B4C48D-848B-4A82-81AA-A08CA06DD6F5}">
      <dsp:nvSpPr>
        <dsp:cNvPr id="0" name=""/>
        <dsp:cNvSpPr/>
      </dsp:nvSpPr>
      <dsp:spPr>
        <a:xfrm>
          <a:off x="1232121" y="1714168"/>
          <a:ext cx="673397" cy="673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00" kern="1200" dirty="0"/>
            <a:t>Documentation</a:t>
          </a:r>
        </a:p>
      </dsp:txBody>
      <dsp:txXfrm>
        <a:off x="1330738" y="1812785"/>
        <a:ext cx="476163" cy="476163"/>
      </dsp:txXfrm>
    </dsp:sp>
    <dsp:sp modelId="{A1080659-4CD7-437F-A132-7598421822F9}">
      <dsp:nvSpPr>
        <dsp:cNvPr id="0" name=""/>
        <dsp:cNvSpPr/>
      </dsp:nvSpPr>
      <dsp:spPr>
        <a:xfrm rot="11400000">
          <a:off x="1894468" y="1312757"/>
          <a:ext cx="283713" cy="1511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 rot="10800000">
        <a:off x="1939465" y="1346922"/>
        <a:ext cx="238372" cy="90682"/>
      </dsp:txXfrm>
    </dsp:sp>
    <dsp:sp modelId="{1623334D-353B-4205-901A-6A19FC6D73C0}">
      <dsp:nvSpPr>
        <dsp:cNvPr id="0" name=""/>
        <dsp:cNvSpPr/>
      </dsp:nvSpPr>
      <dsp:spPr>
        <a:xfrm>
          <a:off x="1096546" y="945289"/>
          <a:ext cx="673397" cy="673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00" kern="1200" dirty="0"/>
            <a:t>Training</a:t>
          </a:r>
        </a:p>
      </dsp:txBody>
      <dsp:txXfrm>
        <a:off x="1195163" y="1043906"/>
        <a:ext cx="476163" cy="476163"/>
      </dsp:txXfrm>
    </dsp:sp>
    <dsp:sp modelId="{ABF0AA3D-1873-4FE6-A77C-C3BC653D3D05}">
      <dsp:nvSpPr>
        <dsp:cNvPr id="0" name=""/>
        <dsp:cNvSpPr/>
      </dsp:nvSpPr>
      <dsp:spPr>
        <a:xfrm rot="13800000">
          <a:off x="2075391" y="999390"/>
          <a:ext cx="283713" cy="1511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 rot="10800000">
        <a:off x="2112634" y="1046985"/>
        <a:ext cx="238372" cy="90682"/>
      </dsp:txXfrm>
    </dsp:sp>
    <dsp:sp modelId="{8B8D4A9A-7226-40FF-BB08-B4F4C5D826BF}">
      <dsp:nvSpPr>
        <dsp:cNvPr id="0" name=""/>
        <dsp:cNvSpPr/>
      </dsp:nvSpPr>
      <dsp:spPr>
        <a:xfrm>
          <a:off x="1486917" y="269148"/>
          <a:ext cx="673397" cy="673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00" kern="1200" dirty="0"/>
            <a:t>Planning</a:t>
          </a:r>
        </a:p>
      </dsp:txBody>
      <dsp:txXfrm>
        <a:off x="1585534" y="367765"/>
        <a:ext cx="476163" cy="476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6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21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2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06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91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4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4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6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14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28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322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sz="6600" dirty="0"/>
              <a:t>System Administrator</a:t>
            </a:r>
            <a:r>
              <a:rPr dirty="0"/>
              <a:t>: </a:t>
            </a:r>
            <a:r>
              <a:rPr sz="5400" dirty="0"/>
              <a:t>Roles &amp; Responsibilities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An Overview of Key Responsibilities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Software Updates and Patch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Apply patches, updates, and upgrades regularly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Test and deploy new software configurations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Documentation and 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Maintain detailed IT infrastructure documentation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Ensure compliance with legal and regulatory requirements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Disaster Recovery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Develop and maintain disaster recovery plans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Ensure business continuity in case of system failure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Automation and Scripting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dirty="0"/>
              <a:t>Automate tasks using scripting languages (e.g., PowerShell, Bash)</a:t>
            </a:r>
          </a:p>
          <a:p>
            <a:pPr>
              <a:buFont typeface="Arial" panose="020B0604020202020204" pitchFamily="34" charset="0"/>
              <a:buChar char="•"/>
            </a:pPr>
            <a:r>
              <a:rPr dirty="0"/>
              <a:t>Improve system efficiency through automation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Collaboration and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Work with IT teams for smooth operation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Communicate technical issues with non-technical stakeholders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Capacity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Assess and plan for future IT needs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Manage hardware, software, and network capacity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Vendor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Manage IT vendor relationships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Negotiate contracts and SLAs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Training and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Provide training on new systems and IT policies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Support users in adapting to new technologies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Recap of System Administrator’s key responsibilities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Critical role in ensuring IT system efficiency and security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System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Overview of the role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dirty="0"/>
              <a:t>Importance of a System Administrator in IT infrastructure management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248175C-29CB-BD87-E8BB-DE365100F4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8749229"/>
              </p:ext>
            </p:extLst>
          </p:nvPr>
        </p:nvGraphicFramePr>
        <p:xfrm>
          <a:off x="1734312" y="2843784"/>
          <a:ext cx="5114544" cy="2891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System Installation and Configuration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Install, configure, and maintain OS and system tools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Set up and manage physical and virtual servers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Network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Manage network infrastructure (routers, switches, firewalls, VPNs)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Monitor and troubleshoot network performance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User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Create and manage user accounts and permissions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Provide end-user support and helpdesk services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Security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Implement and enforce security policies</a:t>
            </a:r>
            <a:r>
              <a:rPr lang="en-IN" dirty="0"/>
              <a:t>.</a:t>
            </a:r>
            <a:endParaRPr dirty="0"/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Manage firewalls, antivirus, and perform security audits</a:t>
            </a:r>
            <a:r>
              <a:rPr lang="en-IN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Backup and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Develop and implement backup strategies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Ensure regular backups and data restoration capabilities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Monitoring and Performance Tuning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Monitor system performance for optimal operation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Conduct performance tuning to reduce downtime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Troubleshooting and Problem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Diagnose and resolve hardware/software issues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Perform root cause analysis to prevent future problems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</TotalTime>
  <Words>317</Words>
  <Application>Microsoft Office PowerPoint</Application>
  <PresentationFormat>On-screen Show (4:3)</PresentationFormat>
  <Paragraphs>63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Retrospect</vt:lpstr>
      <vt:lpstr>System Administrator: Roles &amp; Responsibilities</vt:lpstr>
      <vt:lpstr>Introduction to System Administration</vt:lpstr>
      <vt:lpstr>System Installation and Configuration</vt:lpstr>
      <vt:lpstr>Network Management</vt:lpstr>
      <vt:lpstr>User Management</vt:lpstr>
      <vt:lpstr>Security Management</vt:lpstr>
      <vt:lpstr>Backup and Recovery</vt:lpstr>
      <vt:lpstr>System Monitoring and Performance Tuning</vt:lpstr>
      <vt:lpstr>Troubleshooting and Problem Resolution</vt:lpstr>
      <vt:lpstr>Software Updates and Patch Management</vt:lpstr>
      <vt:lpstr>Documentation and Compliance</vt:lpstr>
      <vt:lpstr>Disaster Recovery Planning</vt:lpstr>
      <vt:lpstr>Automation and Scripting</vt:lpstr>
      <vt:lpstr>Collaboration and Communication</vt:lpstr>
      <vt:lpstr>Capacity Planning</vt:lpstr>
      <vt:lpstr>Vendor Management</vt:lpstr>
      <vt:lpstr>Training and Support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Shyamal Baruah</cp:lastModifiedBy>
  <cp:revision>2</cp:revision>
  <dcterms:created xsi:type="dcterms:W3CDTF">2013-01-27T09:14:16Z</dcterms:created>
  <dcterms:modified xsi:type="dcterms:W3CDTF">2024-09-04T07:11:59Z</dcterms:modified>
  <cp:category/>
</cp:coreProperties>
</file>